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84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1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04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95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1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82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53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24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72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25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93F7-4401-4D0F-88EF-0E0544B4388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1DC-73DE-4AAF-B2CF-C1A7E9969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6666" y="173933"/>
            <a:ext cx="2445327" cy="1325563"/>
          </a:xfrm>
        </p:spPr>
        <p:txBody>
          <a:bodyPr/>
          <a:lstStyle/>
          <a:p>
            <a:r>
              <a:rPr kumimoji="1" lang="ja-JP" altLang="en-US" dirty="0"/>
              <a:t>採血室①</a:t>
            </a:r>
          </a:p>
        </p:txBody>
      </p:sp>
      <p:pic>
        <p:nvPicPr>
          <p:cNvPr id="4" name="コンテンツ プレースホルダー 3" descr="C:\Users\GXI315DP\AppData\Local\Microsoft\Windows\INetCache\Content.Word\image2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7" y="3641104"/>
            <a:ext cx="3532175" cy="264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C:\Users\GXI315DP\AppData\Local\Microsoft\Windows\INetCache\Content.Word\image1 (1)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3" r="4722"/>
          <a:stretch/>
        </p:blipFill>
        <p:spPr bwMode="auto">
          <a:xfrm>
            <a:off x="4039985" y="3641105"/>
            <a:ext cx="2967644" cy="2675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 descr="C:\Users\GXI315DP\AppData\Local\Microsoft\Windows\INetCache\Content.Word\image0 (1)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4" y="3641105"/>
            <a:ext cx="3530794" cy="264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C:\Users\GXI315DP\AppData\Local\Microsoft\Windows\INetCache\Content.Word\image3 (1).jpe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6" t="11039" b="57670"/>
          <a:stretch/>
        </p:blipFill>
        <p:spPr bwMode="auto">
          <a:xfrm>
            <a:off x="2578216" y="1820487"/>
            <a:ext cx="5891182" cy="1648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282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生化学免疫検査写真②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4" y="1842246"/>
            <a:ext cx="4309037" cy="32317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58" y="1842246"/>
            <a:ext cx="4309037" cy="32317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3106" y="2248646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1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血液</a:t>
            </a:r>
            <a:r>
              <a:rPr lang="ja-JP" altLang="en-US" dirty="0"/>
              <a:t>凝固検査写真③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8" y="1690688"/>
            <a:ext cx="3251200" cy="243840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16" y="1690688"/>
            <a:ext cx="3251200" cy="243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74" y="1690688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6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輸血検査写真④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85" y="2149642"/>
            <a:ext cx="3251200" cy="2438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90" y="2149642"/>
            <a:ext cx="3251200" cy="24384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0" y="2149642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生理検査⑤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r="19436" b="5963"/>
          <a:stretch/>
        </p:blipFill>
        <p:spPr>
          <a:xfrm rot="5400000">
            <a:off x="-202275" y="2398961"/>
            <a:ext cx="3490294" cy="2881920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25" y="2094774"/>
            <a:ext cx="5162681" cy="3490294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8"/>
          <a:stretch/>
        </p:blipFill>
        <p:spPr>
          <a:xfrm rot="5400000">
            <a:off x="8086358" y="2342716"/>
            <a:ext cx="3515383" cy="30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797" y="59953"/>
            <a:ext cx="10515600" cy="47755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生化学・免疫部門検査⑥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9" y="633881"/>
            <a:ext cx="3978840" cy="298413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9" y="3714382"/>
            <a:ext cx="3978840" cy="29841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81" y="633882"/>
            <a:ext cx="3978840" cy="298413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81" y="3714382"/>
            <a:ext cx="3956424" cy="29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2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03397" y="264695"/>
            <a:ext cx="3683669" cy="1319157"/>
          </a:xfrm>
        </p:spPr>
        <p:txBody>
          <a:bodyPr/>
          <a:lstStyle/>
          <a:p>
            <a:r>
              <a:rPr kumimoji="1" lang="ja-JP" altLang="en-US" dirty="0"/>
              <a:t>生理検査部門⑦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60" y="397248"/>
            <a:ext cx="6062163" cy="2135768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60" y="2678595"/>
            <a:ext cx="2837779" cy="1914552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71" y="2652924"/>
            <a:ext cx="2902452" cy="1965894"/>
          </a:xfrm>
          <a:prstGeom prst="rect">
            <a:avLst/>
          </a:prstGeom>
        </p:spPr>
      </p:pic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59" y="4738726"/>
            <a:ext cx="2837779" cy="19195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00" y="4672823"/>
            <a:ext cx="2942123" cy="19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ワイド画面</PresentationFormat>
  <Paragraphs>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採血室①</vt:lpstr>
      <vt:lpstr>生化学免疫検査写真②</vt:lpstr>
      <vt:lpstr>血液凝固検査写真③</vt:lpstr>
      <vt:lpstr>輸血検査写真④</vt:lpstr>
      <vt:lpstr>生理検査⑤</vt:lpstr>
      <vt:lpstr>生化学・免疫部門検査⑥</vt:lpstr>
      <vt:lpstr>生理検査部門⑦</vt:lpstr>
    </vt:vector>
  </TitlesOfParts>
  <Company>市立池田病院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採血室</dc:title>
  <dc:creator>AutoBVT</dc:creator>
  <cp:lastModifiedBy>INTR0325</cp:lastModifiedBy>
  <cp:revision>4</cp:revision>
  <dcterms:created xsi:type="dcterms:W3CDTF">2023-10-01T22:56:43Z</dcterms:created>
  <dcterms:modified xsi:type="dcterms:W3CDTF">2023-10-13T06:26:15Z</dcterms:modified>
</cp:coreProperties>
</file>